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957512"/>
            <a:ext cx="101441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05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2466975"/>
            <a:ext cx="702945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6515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95400"/>
            <a:ext cx="11658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6579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6394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852936"/>
            <a:ext cx="6264696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79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217024" cy="60507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293096"/>
            <a:ext cx="7338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49306"/>
            <a:ext cx="9361040" cy="60640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077072"/>
            <a:ext cx="7338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585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221088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413280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9678" y="4221088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9678" y="5413280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885950"/>
            <a:ext cx="99155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1316" y="3068960"/>
            <a:ext cx="40285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316" y="4214853"/>
            <a:ext cx="40285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5832" y="3068960"/>
            <a:ext cx="40285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55832" y="4214853"/>
            <a:ext cx="40285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8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2533650"/>
            <a:ext cx="46672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672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489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861048"/>
            <a:ext cx="5688632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86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7682"/>
            <a:ext cx="11161240" cy="54836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797152"/>
            <a:ext cx="907300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02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2026-02-24T10:04:53Z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